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17. ПЕРЕГОНКА И РЕКТИФИКАЦИЯ.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237626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и теоретические основы процессов перегонки и ректификации.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простой перегонки.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Ректификация.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Применяемое оборудование.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9326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теоретические основы процессов перегонки и ректификации.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72816"/>
            <a:ext cx="7224811" cy="3744416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Процессы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перегонки и ректификации широко применяют в пищевой промышленности при получении технического и пищевого этилового спирта, в производстве ароматических веществ и др. Перегонку используют для грубого разделения смесей. Для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полного их разделения применяют ректификацию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результате перегонки или ректификации исходная смесь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разделяется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дистиллят, обогащенный легколетучим компонентом, и кубовый остаток, обогащенный труднолетучим компонентом.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Дистиллят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получают в результате конденсации паров в конденсаторе-дефлегматоре. Кубовый остаток получают в кубе установки.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233529"/>
            <a:ext cx="4139952" cy="3624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Виды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простой перегонки.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124744"/>
            <a:ext cx="7008787" cy="2376264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Перегонка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представляет собой процесс однократного частичного испарения жидкой смеси и конденсации образовавшихся паров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Простая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перегонка может проводиться с отбором фракций, с дефлегмацией, с водяным паром или под вакуумом (молекулярная перегонка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Фракционная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перегонка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заключается в постепенном испарении жидкости, находящейся в перегонном кубе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4198656"/>
            <a:ext cx="43559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Установка для простой перегонки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куб; 2 – конденсатор;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– сборники дистиллята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4869160"/>
            <a:ext cx="6552728" cy="100811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Установка для простой перегонки с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дефлегмацией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куб; 2 — дефлегматор; 3 — конденсатор; 4 — сборники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-1"/>
            <a:ext cx="4896544" cy="479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5085184"/>
            <a:ext cx="6662539" cy="864096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Установка для перегонки с водяным паром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куб; 2 - конденсатор; 3 - сепаратор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6197398" cy="494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5013176"/>
            <a:ext cx="7224811" cy="1584176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Аппарат для молекулярной перегонки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ротор;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труба для подачи исходной смеси; 3 — электронагреватель;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5 — первый и второй конденсаторы; 6 — кольцевой сборник;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поддоны под первым и вторым конденсаторами;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концентрическая изоляционная плита; 10 — отводной желоб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5734195" cy="494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78866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Ректификация.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340768"/>
            <a:ext cx="7224811" cy="482453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Ректификация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представляет собой разделение смеси на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составляющие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ее компоненты в результате многократного частичного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испарения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жидкости и конденсации паров. Проводят ректификацию в колонных аппаратах, снабженных контактными устройствами (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тарелками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различной конструкции) либо заполненных насадкой,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изготовленной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различных материалов (керамика, металл, дерево).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взаимодействия пара с жидкостью происходит 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противотоке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и в каждом контактном устройстве пары конденсируются, 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жидкость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частично испаряется за счет теплоты конденсации пара. Таким образом, пар обогащается легколетучим компонентом, а жидкость, стекающая в низ колонны, — труднолетучим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компонентом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результате многократного взаимодействия пара и жидкости дистиллят содержит почти чистый легколетучий компонент, 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кубовый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остаток — труднолетучий.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4725144"/>
            <a:ext cx="7656859" cy="1762142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Ректификационная установка непрерывного действия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сборники;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подогреватель; 3 — ректификационная колонна; 4 — дефлегматор;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разделительный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сосуд; 6 — холодильники; 7 — насосы;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кипятильник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5984942" cy="44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229200"/>
            <a:ext cx="6686550" cy="1080120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Ректификационная установка периодического действия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кипятильник; 2 — колонна; 3 — дефлегматор;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холодильник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5 — сборник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60648"/>
            <a:ext cx="5544616" cy="49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1360</TotalTime>
  <Words>219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Wisp</vt:lpstr>
      <vt:lpstr>Лекция 17. ПЕРЕГОНКА И РЕКТИФИКАЦИЯ.</vt:lpstr>
      <vt:lpstr>1. Сущность и теоретические основы процессов перегонки и ректификации. </vt:lpstr>
      <vt:lpstr>2. Виды простой перегонки. </vt:lpstr>
      <vt:lpstr>Слайд 4</vt:lpstr>
      <vt:lpstr>Слайд 5</vt:lpstr>
      <vt:lpstr>Слайд 6</vt:lpstr>
      <vt:lpstr>3. Ректификация.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128</cp:revision>
  <dcterms:created xsi:type="dcterms:W3CDTF">2018-09-26T07:23:22Z</dcterms:created>
  <dcterms:modified xsi:type="dcterms:W3CDTF">2018-11-09T14:59:35Z</dcterms:modified>
</cp:coreProperties>
</file>